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84784"/>
            <a:ext cx="8229600" cy="1470025"/>
          </a:xfrm>
        </p:spPr>
        <p:txBody>
          <a:bodyPr/>
          <a:lstStyle/>
          <a:p>
            <a:r>
              <a:rPr lang="en-US" dirty="0" smtClean="0"/>
              <a:t>New phrases and synonyms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996952"/>
            <a:ext cx="6400800" cy="367240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Greeting-     say Hello, Hi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Millions-      </a:t>
            </a:r>
            <a:r>
              <a:rPr lang="en-US" dirty="0">
                <a:solidFill>
                  <a:schemeClr val="tx1"/>
                </a:solidFill>
              </a:rPr>
              <a:t>q</a:t>
            </a:r>
            <a:r>
              <a:rPr lang="en-US" dirty="0" smtClean="0">
                <a:solidFill>
                  <a:schemeClr val="tx1"/>
                </a:solidFill>
              </a:rPr>
              <a:t>uant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Go sailing-   travel on a boat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Go wave riding-   surfing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Go water skiing -  standing on a ski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Go sunbathing-  lying in the sun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Hair-raising rides – exiting rides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Souvenir-       buy sm. for memory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Get back-      return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541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 gone/has been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He has gone to the circus =( he is still there)</a:t>
            </a:r>
          </a:p>
          <a:p>
            <a:r>
              <a:rPr lang="en-US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He has been to the circus = (he has already come back)</a:t>
            </a:r>
            <a:endParaRPr lang="ru-RU" sz="3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64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Describing   adjectives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Exiting  </a:t>
            </a:r>
          </a:p>
          <a:p>
            <a:r>
              <a:rPr lang="en-US" dirty="0" smtClean="0"/>
              <a:t>Interesting</a:t>
            </a:r>
          </a:p>
          <a:p>
            <a:r>
              <a:rPr lang="en-US" dirty="0" smtClean="0"/>
              <a:t>New</a:t>
            </a:r>
          </a:p>
          <a:p>
            <a:r>
              <a:rPr lang="en-US" dirty="0" smtClean="0"/>
              <a:t>Fantastic</a:t>
            </a:r>
          </a:p>
          <a:p>
            <a:r>
              <a:rPr lang="en-US" dirty="0" smtClean="0"/>
              <a:t>Famous</a:t>
            </a:r>
          </a:p>
          <a:p>
            <a:r>
              <a:rPr lang="en-US" dirty="0" smtClean="0"/>
              <a:t>Hair-raising </a:t>
            </a:r>
          </a:p>
          <a:p>
            <a:r>
              <a:rPr lang="en-US" dirty="0" smtClean="0"/>
              <a:t>beautiful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109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</TotalTime>
  <Words>87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NewsPrint</vt:lpstr>
      <vt:lpstr>New phrases and synonyms</vt:lpstr>
      <vt:lpstr>Has gone/has been</vt:lpstr>
      <vt:lpstr>Describing   adjectives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phrases and synonyms</dc:title>
  <dc:creator>Ирина</dc:creator>
  <cp:lastModifiedBy>Ирина</cp:lastModifiedBy>
  <cp:revision>3</cp:revision>
  <dcterms:created xsi:type="dcterms:W3CDTF">2017-08-29T17:44:13Z</dcterms:created>
  <dcterms:modified xsi:type="dcterms:W3CDTF">2017-08-29T18:05:29Z</dcterms:modified>
</cp:coreProperties>
</file>